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2C1A21-BDA3-B9F8-5A9B-3ED00AE139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2"/>
            <a:ext cx="12192000" cy="6849438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ED8403-A278-03A7-A9EB-626C0B942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ru-RU" sz="2400" b="0" kern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E6F41-2611-104B-B372-C75A8B3764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98" y="1846154"/>
            <a:ext cx="1795613" cy="7078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C654BA-3C0F-0807-AEFA-4AE720E4EE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1" y="1865083"/>
            <a:ext cx="1795613" cy="638405"/>
          </a:xfrm>
          <a:prstGeom prst="rect">
            <a:avLst/>
          </a:prstGeo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3C276C7-8CDD-4BB7-248B-EE889304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11" y="2609480"/>
            <a:ext cx="5178950" cy="766686"/>
          </a:xfrm>
          <a:prstGeom prst="rect">
            <a:avLst/>
          </a:prstGeom>
        </p:spPr>
        <p:txBody>
          <a:bodyPr/>
          <a:lstStyle>
            <a:lvl1pPr>
              <a:defRPr lang="ru-RU" sz="3600" b="1" kern="12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61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9EEC9D-EA8A-1448-E81B-0B19B59128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-525"/>
          <a:stretch/>
        </p:blipFill>
        <p:spPr>
          <a:xfrm>
            <a:off x="0" y="71261"/>
            <a:ext cx="12192000" cy="6786739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7ADF9A7-53E3-2510-6AE3-FDF49685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477" y="28561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ru-RU" sz="2800" kern="1200" smtClean="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1;p28">
            <a:extLst>
              <a:ext uri="{FF2B5EF4-FFF2-40B4-BE49-F238E27FC236}">
                <a16:creationId xmlns:a16="http://schemas.microsoft.com/office/drawing/2014/main" id="{5C977B4A-F6E2-EBBE-2184-EA531BC2ED65}"/>
              </a:ext>
            </a:extLst>
          </p:cNvPr>
          <p:cNvSpPr/>
          <p:nvPr userDrawn="1"/>
        </p:nvSpPr>
        <p:spPr>
          <a:xfrm>
            <a:off x="112980" y="154435"/>
            <a:ext cx="10318400" cy="728000"/>
          </a:xfrm>
          <a:prstGeom prst="rect">
            <a:avLst/>
          </a:prstGeom>
          <a:gradFill>
            <a:gsLst>
              <a:gs pos="0">
                <a:schemeClr val="lt1"/>
              </a:gs>
              <a:gs pos="98000">
                <a:srgbClr val="444AE6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50712-BA9B-6F0D-5035-1AABC2BC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0" y="294199"/>
            <a:ext cx="9652884" cy="556592"/>
          </a:xfrm>
          <a:prstGeom prst="rect">
            <a:avLst/>
          </a:prstGeom>
        </p:spPr>
        <p:txBody>
          <a:bodyPr/>
          <a:lstStyle>
            <a:lvl1pPr>
              <a:defRPr lang="ru-RU" sz="2800" kern="1200" dirty="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E6D641-E3B3-7E0D-B17B-498DB813A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664" y="1160463"/>
            <a:ext cx="7489674" cy="5280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Рисунок SmartArt 6">
            <a:extLst>
              <a:ext uri="{FF2B5EF4-FFF2-40B4-BE49-F238E27FC236}">
                <a16:creationId xmlns:a16="http://schemas.microsoft.com/office/drawing/2014/main" id="{1EEBB5EC-99AE-D6E6-5985-EA584BE3186D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373063" y="1160463"/>
            <a:ext cx="2298700" cy="528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 SmartArt</a:t>
            </a:r>
          </a:p>
        </p:txBody>
      </p:sp>
    </p:spTree>
    <p:extLst>
      <p:ext uri="{BB962C8B-B14F-4D97-AF65-F5344CB8AC3E}">
        <p14:creationId xmlns:p14="http://schemas.microsoft.com/office/powerpoint/2010/main" val="245109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4F3D3B-390A-BA69-950A-0F3223F5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269" y="6356350"/>
            <a:ext cx="812292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534A0F-EAB4-D2A0-C9C1-7AD6D771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99522" cy="365125"/>
          </a:xfrm>
          <a:prstGeom prst="rect">
            <a:avLst/>
          </a:prstGeom>
        </p:spPr>
        <p:txBody>
          <a:bodyPr/>
          <a:lstStyle/>
          <a:p>
            <a:fld id="{FB93CF3A-DA9F-4824-9FF1-DA25FE345D6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Google Shape;381;p28">
            <a:extLst>
              <a:ext uri="{FF2B5EF4-FFF2-40B4-BE49-F238E27FC236}">
                <a16:creationId xmlns:a16="http://schemas.microsoft.com/office/drawing/2014/main" id="{5AD30770-E4F0-373E-E73F-D6C15DBE80D9}"/>
              </a:ext>
            </a:extLst>
          </p:cNvPr>
          <p:cNvSpPr/>
          <p:nvPr userDrawn="1"/>
        </p:nvSpPr>
        <p:spPr>
          <a:xfrm>
            <a:off x="112980" y="154435"/>
            <a:ext cx="10318400" cy="728000"/>
          </a:xfrm>
          <a:prstGeom prst="rect">
            <a:avLst/>
          </a:prstGeom>
          <a:gradFill>
            <a:gsLst>
              <a:gs pos="0">
                <a:schemeClr val="lt1"/>
              </a:gs>
              <a:gs pos="98000">
                <a:srgbClr val="444AE6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96B4598-13AD-A463-633D-9942BEC5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8" y="216041"/>
            <a:ext cx="9792693" cy="59698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ontserrat ExtraBold" panose="00000900000000000000" pitchFamily="2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7B0A70E-1323-E949-6C45-16BEA18F15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26738" y="1146175"/>
            <a:ext cx="1128712" cy="4929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ru-RU" dirty="0"/>
              <a:t>содержание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68B76B0-F901-1863-7D83-7D378D402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1146175"/>
            <a:ext cx="9715500" cy="4929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460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CBDAE8E-AE48-2A43-4916-5DD5C78C8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268" y="1428060"/>
            <a:ext cx="4831080" cy="45751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420930-2B3B-5C81-0635-22B5D4419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5082" y="1428059"/>
            <a:ext cx="5041127" cy="4575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5D2000-344B-040F-C573-E411D0F4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268" y="6356350"/>
            <a:ext cx="812292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6194C7-7B87-1FFE-EF49-D2AE5CDA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99522" cy="365125"/>
          </a:xfrm>
          <a:prstGeom prst="rect">
            <a:avLst/>
          </a:prstGeom>
        </p:spPr>
        <p:txBody>
          <a:bodyPr/>
          <a:lstStyle/>
          <a:p>
            <a:fld id="{FB93CF3A-DA9F-4824-9FF1-DA25FE345D6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Google Shape;381;p28">
            <a:extLst>
              <a:ext uri="{FF2B5EF4-FFF2-40B4-BE49-F238E27FC236}">
                <a16:creationId xmlns:a16="http://schemas.microsoft.com/office/drawing/2014/main" id="{F9B9789C-6AFC-6043-A475-048A664A7454}"/>
              </a:ext>
            </a:extLst>
          </p:cNvPr>
          <p:cNvSpPr/>
          <p:nvPr userDrawn="1"/>
        </p:nvSpPr>
        <p:spPr>
          <a:xfrm>
            <a:off x="112980" y="154435"/>
            <a:ext cx="10318400" cy="728000"/>
          </a:xfrm>
          <a:prstGeom prst="rect">
            <a:avLst/>
          </a:prstGeom>
          <a:gradFill>
            <a:gsLst>
              <a:gs pos="0">
                <a:schemeClr val="lt1"/>
              </a:gs>
              <a:gs pos="98000">
                <a:srgbClr val="444AE6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B7ED27D8-25D1-EC2D-1F34-6EEE4B47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38" y="216041"/>
            <a:ext cx="9792693" cy="59698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ontserrat ExtraBold" panose="00000900000000000000" pitchFamily="2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0B2093E-6FD1-8302-2943-A9E11DD40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8488" y="1231900"/>
            <a:ext cx="109696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175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1;p28">
            <a:extLst>
              <a:ext uri="{FF2B5EF4-FFF2-40B4-BE49-F238E27FC236}">
                <a16:creationId xmlns:a16="http://schemas.microsoft.com/office/drawing/2014/main" id="{EDFF01DE-38AB-B323-51B5-B0BB85146401}"/>
              </a:ext>
            </a:extLst>
          </p:cNvPr>
          <p:cNvSpPr/>
          <p:nvPr userDrawn="1"/>
        </p:nvSpPr>
        <p:spPr>
          <a:xfrm>
            <a:off x="215882" y="280895"/>
            <a:ext cx="10318400" cy="728000"/>
          </a:xfrm>
          <a:prstGeom prst="rect">
            <a:avLst/>
          </a:prstGeom>
          <a:gradFill>
            <a:gsLst>
              <a:gs pos="0">
                <a:schemeClr val="lt1"/>
              </a:gs>
              <a:gs pos="98000">
                <a:srgbClr val="444AE6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16F22-98AE-6D98-688C-13133C679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82" y="1288547"/>
            <a:ext cx="48772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B36702-00ED-91F1-1310-4B04A2633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881" y="2392110"/>
            <a:ext cx="48772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453F2A-61FD-C345-AFAD-E860996D0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39008" y="1295422"/>
            <a:ext cx="48772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6B08EB-38D2-A192-43F6-F04A39496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39008" y="2392110"/>
            <a:ext cx="48772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EACD91-CDAA-3878-1151-0B81C7CE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462" y="6376903"/>
            <a:ext cx="812292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55FA33-65FA-C264-41B1-285803F4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99522" cy="365125"/>
          </a:xfrm>
          <a:prstGeom prst="rect">
            <a:avLst/>
          </a:prstGeom>
        </p:spPr>
        <p:txBody>
          <a:bodyPr/>
          <a:lstStyle/>
          <a:p>
            <a:fld id="{FB93CF3A-DA9F-4824-9FF1-DA25FE345D6B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E69C9B8-7B3A-1D45-7FC8-E1BFE522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35" y="398234"/>
            <a:ext cx="9792693" cy="59698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ontserrat ExtraBold" panose="00000900000000000000" pitchFamily="2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7C1211E6-69BD-09DD-C152-EB20747092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3238" y="1192213"/>
            <a:ext cx="1327150" cy="4946650"/>
          </a:xfrm>
          <a:prstGeom prst="rect">
            <a:avLst/>
          </a:prstGeom>
        </p:spPr>
        <p:txBody>
          <a:bodyPr/>
          <a:lstStyle>
            <a:lvl1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sz="1400" b="0" kern="1200" dirty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737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39EDEC-5CA1-A272-BAB1-11932A407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5"/>
          <a:stretch/>
        </p:blipFill>
        <p:spPr>
          <a:xfrm>
            <a:off x="0" y="1"/>
            <a:ext cx="10416209" cy="684094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EDE0A7-1BB0-7C02-10F4-52ABF72B9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7268" y="6356350"/>
            <a:ext cx="812292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739E1A-8A51-2FB2-FEA1-FA3C7FA98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99522" cy="365125"/>
          </a:xfrm>
          <a:prstGeom prst="rect">
            <a:avLst/>
          </a:prstGeom>
        </p:spPr>
        <p:txBody>
          <a:bodyPr/>
          <a:lstStyle/>
          <a:p>
            <a:fld id="{FB93CF3A-DA9F-4824-9FF1-DA25FE345D6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Google Shape;381;p28">
            <a:extLst>
              <a:ext uri="{FF2B5EF4-FFF2-40B4-BE49-F238E27FC236}">
                <a16:creationId xmlns:a16="http://schemas.microsoft.com/office/drawing/2014/main" id="{9B52FF9F-82BC-1F86-24F8-CBA5E21E7FC0}"/>
              </a:ext>
            </a:extLst>
          </p:cNvPr>
          <p:cNvSpPr/>
          <p:nvPr userDrawn="1"/>
        </p:nvSpPr>
        <p:spPr>
          <a:xfrm>
            <a:off x="485030" y="210095"/>
            <a:ext cx="10018643" cy="648646"/>
          </a:xfrm>
          <a:prstGeom prst="rect">
            <a:avLst/>
          </a:prstGeom>
          <a:gradFill>
            <a:gsLst>
              <a:gs pos="0">
                <a:schemeClr val="lt1"/>
              </a:gs>
              <a:gs pos="98000">
                <a:srgbClr val="444AE6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7800C526-5678-CAAA-2599-7534970C0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7268" y="1487488"/>
            <a:ext cx="9784632" cy="4603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5" name="Заголовок 9">
            <a:extLst>
              <a:ext uri="{FF2B5EF4-FFF2-40B4-BE49-F238E27FC236}">
                <a16:creationId xmlns:a16="http://schemas.microsoft.com/office/drawing/2014/main" id="{D4876633-9FE9-C705-DD1F-C266CEEF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30" y="338118"/>
            <a:ext cx="9792693" cy="59698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ontserrat ExtraBold" panose="00000900000000000000" pitchFamily="2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95C95BDC-97BA-0399-4BFA-AE876BAE31C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638846" y="1279525"/>
            <a:ext cx="1327730" cy="4748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994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BB4F10-4081-6065-17DD-697BA05F3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5"/>
          <a:stretch/>
        </p:blipFill>
        <p:spPr>
          <a:xfrm>
            <a:off x="0" y="15673"/>
            <a:ext cx="10432111" cy="6826653"/>
          </a:xfrm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D2A69C-1368-AC68-CA30-E245C183CD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7268" y="6356350"/>
            <a:ext cx="812292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562D86-39F7-4008-70C8-1E7D9A4A9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99522" cy="365125"/>
          </a:xfrm>
          <a:prstGeom prst="rect">
            <a:avLst/>
          </a:prstGeom>
        </p:spPr>
        <p:txBody>
          <a:bodyPr/>
          <a:lstStyle/>
          <a:p>
            <a:fld id="{FB93CF3A-DA9F-4824-9FF1-DA25FE345D6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2EBE60C-BE43-F32D-9E33-97781561E8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42613" y="1144588"/>
            <a:ext cx="1311275" cy="5211762"/>
          </a:xfrm>
          <a:prstGeom prst="rect">
            <a:avLst/>
          </a:prstGeom>
        </p:spPr>
        <p:txBody>
          <a:bodyPr/>
          <a:lstStyle>
            <a:lvl1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1pPr>
            <a:lvl2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2pPr>
            <a:lvl3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3pPr>
            <a:lvl4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4pPr>
            <a:lvl5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29A4862-F198-EFF6-467F-48120A7B4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6550" y="668338"/>
            <a:ext cx="9967913" cy="5534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024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6DBAE4-19DF-DEEE-FE6B-0EAC51F03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69"/>
          <a:stretch/>
        </p:blipFill>
        <p:spPr>
          <a:xfrm>
            <a:off x="0" y="15791"/>
            <a:ext cx="10440063" cy="682641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EA42961-4350-04B4-4ACB-7AB445A0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938" y="1127359"/>
            <a:ext cx="562263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AF67139-D611-0984-C3B8-4137EA369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5047" y="1121327"/>
            <a:ext cx="228368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F33646-36A1-5C24-9FAE-24D666DE1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7268" y="6356350"/>
            <a:ext cx="812292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596F94-66F7-DE47-9AC6-1929821D2E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99522" cy="365125"/>
          </a:xfrm>
          <a:prstGeom prst="rect">
            <a:avLst/>
          </a:prstGeom>
        </p:spPr>
        <p:txBody>
          <a:bodyPr/>
          <a:lstStyle/>
          <a:p>
            <a:fld id="{FB93CF3A-DA9F-4824-9FF1-DA25FE345D6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03DB2CA-698C-15DE-6968-61547760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68" y="187442"/>
            <a:ext cx="6357730" cy="76223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ontserrat ExtraBold" panose="00000900000000000000" pitchFamily="2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7B0D3510-A804-B6FB-C881-8D34A96A1B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0550" y="1216025"/>
            <a:ext cx="1176338" cy="4954588"/>
          </a:xfrm>
          <a:prstGeom prst="rect">
            <a:avLst/>
          </a:prstGeom>
        </p:spPr>
        <p:txBody>
          <a:bodyPr/>
          <a:lstStyle>
            <a:lvl1pPr marL="228600" indent="-228600"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11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83B9D6-2968-70FE-20BD-626B0722D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69"/>
          <a:stretch/>
        </p:blipFill>
        <p:spPr>
          <a:xfrm>
            <a:off x="0" y="18854"/>
            <a:ext cx="10440063" cy="68202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3C0E8-E227-5357-456B-94B781EC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0" y="282271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00">
                <a:latin typeface="Montserrat ExtraBold" panose="00000900000000000000" pitchFamily="2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1E9C21-59A4-6799-D02B-5BF24A74F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27814" y="992187"/>
            <a:ext cx="601224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E3F275-407C-AF94-B908-A32FCC59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709" y="2049462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C51BFD-8E73-76C3-78DB-DCC89BE9F8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2882" y="1168400"/>
            <a:ext cx="1360694" cy="5018088"/>
          </a:xfrm>
          <a:prstGeom prst="rect">
            <a:avLst/>
          </a:prstGeom>
        </p:spPr>
        <p:txBody>
          <a:bodyPr/>
          <a:lstStyle>
            <a:lvl1pPr>
              <a:defRPr lang="ru-RU" sz="1400" b="0" kern="1200" dirty="0" smtClean="0">
                <a:solidFill>
                  <a:schemeClr val="tx1"/>
                </a:solidFill>
                <a:latin typeface="Bahnschrift Light" panose="020B050204020402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2719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4;p28">
            <a:extLst>
              <a:ext uri="{FF2B5EF4-FFF2-40B4-BE49-F238E27FC236}">
                <a16:creationId xmlns:a16="http://schemas.microsoft.com/office/drawing/2014/main" id="{AC5F2693-2F70-BF5B-EBA5-55A2F2C0CF63}"/>
              </a:ext>
            </a:extLst>
          </p:cNvPr>
          <p:cNvSpPr/>
          <p:nvPr userDrawn="1"/>
        </p:nvSpPr>
        <p:spPr>
          <a:xfrm flipH="1">
            <a:off x="10496420" y="1118346"/>
            <a:ext cx="45719" cy="5043914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382;p28">
            <a:extLst>
              <a:ext uri="{FF2B5EF4-FFF2-40B4-BE49-F238E27FC236}">
                <a16:creationId xmlns:a16="http://schemas.microsoft.com/office/drawing/2014/main" id="{D06FD13D-40D3-272A-D375-E7947CD132A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0608786" y="382784"/>
            <a:ext cx="1458103" cy="541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48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400" b="0" kern="1200" dirty="0" smtClean="0">
          <a:solidFill>
            <a:schemeClr val="tx1"/>
          </a:solidFill>
          <a:latin typeface="Bahnschrift 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kern="1200" dirty="0" smtClean="0">
          <a:solidFill>
            <a:schemeClr val="tx1"/>
          </a:solidFill>
          <a:latin typeface="Bahnschrift 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kern="1200" dirty="0" smtClean="0">
          <a:solidFill>
            <a:schemeClr val="tx1"/>
          </a:solidFill>
          <a:latin typeface="Bahnschrift 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kern="1200" dirty="0" smtClean="0">
          <a:solidFill>
            <a:schemeClr val="tx1"/>
          </a:solidFill>
          <a:latin typeface="Bahnschrift 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kern="1200" dirty="0" smtClean="0">
          <a:solidFill>
            <a:schemeClr val="tx1"/>
          </a:solidFill>
          <a:latin typeface="Bahnschrift 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D331C-777D-1ACE-0ED2-AD1FE6509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801" y="2696104"/>
            <a:ext cx="9939865" cy="10292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b="0" dirty="0"/>
              <a:t>Моделирование синих кремниевых наночастиц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34278B-DED4-3BCE-45F3-40C216FE9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233" y="3801533"/>
            <a:ext cx="8373533" cy="1727200"/>
          </a:xfrm>
        </p:spPr>
        <p:txBody>
          <a:bodyPr/>
          <a:lstStyle/>
          <a:p>
            <a:r>
              <a:rPr lang="ru-RU" dirty="0"/>
              <a:t>подготовили Основина Дарья, Абдуллина Анфиса, Вишневская Наталья</a:t>
            </a:r>
          </a:p>
          <a:p>
            <a:endParaRPr lang="ru-RU" dirty="0"/>
          </a:p>
          <a:p>
            <a:r>
              <a:rPr lang="ru-RU" dirty="0"/>
              <a:t>18</a:t>
            </a:r>
            <a:r>
              <a:rPr lang="en-US" dirty="0"/>
              <a:t>/05/2025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934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139CF-AD10-494F-1A0E-73F31FDD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759511-7FC1-B34B-7D00-4C33B08D7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805" y="2274986"/>
            <a:ext cx="7468262" cy="3933297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Задачи: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Что такое наночастица?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Какая теория объясняет рассеянный цвет?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Создать численное моделирование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Проанализировать RCS и CIE-диаграмму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Сформулировать зависимость цвета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Определить размеры синих наночастиц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Сравнить расчеты и практические значения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u-RU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Сформулировать выводы по работе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05A31-E884-0508-0E81-ADEE5B77AB50}"/>
              </a:ext>
            </a:extLst>
          </p:cNvPr>
          <p:cNvSpPr txBox="1"/>
          <p:nvPr/>
        </p:nvSpPr>
        <p:spPr>
          <a:xfrm>
            <a:off x="10557933" y="1163637"/>
            <a:ext cx="1566334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ru-RU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Цель и задачи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Определение наночастицы, сфера применения и актуальность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Теория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Моделирование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RCS и CIE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 Зависимость цвета от размера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7. Определение размеров синих наночастиц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8. Сравнение</a:t>
            </a:r>
            <a:endParaRPr lang="ru-RU" sz="1200" b="0" dirty="0">
              <a:effectLst/>
            </a:endParaRPr>
          </a:p>
          <a:p>
            <a:pPr rtl="0">
              <a:spcBef>
                <a:spcPts val="800"/>
              </a:spcBef>
              <a:buNone/>
            </a:pP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9. Выводы</a:t>
            </a:r>
            <a:endParaRPr lang="ru-RU" sz="1200" b="0" dirty="0">
              <a:effectLst/>
            </a:endParaRPr>
          </a:p>
          <a:p>
            <a:pPr>
              <a:buNone/>
            </a:pPr>
            <a:br>
              <a:rPr lang="ru-RU" b="0" dirty="0">
                <a:effectLst/>
              </a:rPr>
            </a:b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D98C7-9EFA-9B75-B237-E48A1B9493FC}"/>
              </a:ext>
            </a:extLst>
          </p:cNvPr>
          <p:cNvSpPr txBox="1"/>
          <p:nvPr/>
        </p:nvSpPr>
        <p:spPr>
          <a:xfrm>
            <a:off x="1727200" y="1163637"/>
            <a:ext cx="80687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Цель:</a:t>
            </a:r>
            <a:r>
              <a:rPr lang="ru-RU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исследовать</a:t>
            </a: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кремниевые </a:t>
            </a:r>
            <a:r>
              <a:rPr lang="ru-RU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наночастицы</a:t>
            </a: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и </a:t>
            </a:r>
            <a:r>
              <a:rPr lang="ru-RU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определить</a:t>
            </a: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их </a:t>
            </a:r>
            <a:r>
              <a:rPr lang="ru-RU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размеры</a:t>
            </a: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ru-RU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для</a:t>
            </a: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получения </a:t>
            </a:r>
            <a:r>
              <a:rPr lang="ru-RU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синего</a:t>
            </a:r>
            <a:r>
              <a:rPr lang="ru-RU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цвета</a:t>
            </a:r>
          </a:p>
          <a:p>
            <a:pPr>
              <a:buNone/>
            </a:pPr>
            <a:br>
              <a:rPr lang="ru-RU" dirty="0"/>
            </a:b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D6714B-60F4-CD8D-BC02-4D7F0648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5" y="1075669"/>
            <a:ext cx="977605" cy="10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8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A69A594E-A255-B516-4BBC-01FDD8541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err="1"/>
              <a:t>пр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A87C5-F929-9F98-C31F-0BE45CF0B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EC2E86-ACE4-8115-EF12-44764978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820CB0-47D8-13FC-629D-FE7E3B043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54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4D155E6-D9E0-8FE0-BB57-D87E46A06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F5BF30-4583-3ED6-EFCD-E18277B22B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30AF58-70C2-38EF-03E1-00EA30E0E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58F90EE-6B0D-0EDD-E8D0-D4B6205D0B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A1037A7-9AA8-9FC6-86E3-96B8BC86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235B34-E80F-7304-AB50-E577B6C89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05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D24D227E-EBA7-1451-C3A8-CFBF08203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C77EE5-1FE5-AFF1-72B7-D52D1FB1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40CCDCF-18C7-E301-97B4-EE6ACEFF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4E6198-36C0-4A49-BF22-5D4D22C89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71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0EF5C-0B1B-F5D1-8B1E-E5F46C19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64027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астомный_шаблон_физтеха_в_нужном_расширении" id="{C89407D7-2CCF-41D9-B30D-BDA2A48437EC}" vid="{D3F3A67B-A34C-4D30-849D-3C6506FAA7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синий_шаблон_физтеха_в_правильном_расширении</Template>
  <TotalTime>26</TotalTime>
  <Words>112</Words>
  <Application>Microsoft Office PowerPoint</Application>
  <PresentationFormat>Широкоэкранный</PresentationFormat>
  <Paragraphs>27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Microsoft JhengHei UI</vt:lpstr>
      <vt:lpstr>Arial</vt:lpstr>
      <vt:lpstr>Bahnschrift Light</vt:lpstr>
      <vt:lpstr>Calibri</vt:lpstr>
      <vt:lpstr>Montserrat</vt:lpstr>
      <vt:lpstr>Montserrat ExtraBold</vt:lpstr>
      <vt:lpstr>Тема Office</vt:lpstr>
      <vt:lpstr>Моделирование синих кремниевых наночастиц</vt:lpstr>
      <vt:lpstr>Цель и задачи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Пользователь</dc:creator>
  <cp:lastModifiedBy>Наталья Вишневская</cp:lastModifiedBy>
  <cp:revision>1</cp:revision>
  <dcterms:created xsi:type="dcterms:W3CDTF">2025-05-18T11:30:59Z</dcterms:created>
  <dcterms:modified xsi:type="dcterms:W3CDTF">2025-05-18T11:57:04Z</dcterms:modified>
</cp:coreProperties>
</file>